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AE4CC9-29B3-4D6D-BF15-A73540B19902}" type="datetimeFigureOut">
              <a:rPr lang="ru-RU" smtClean="0"/>
              <a:t>24.09.2016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728D94-05B3-4F5A-8E9D-349C8C8604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558608" cy="2387351"/>
          </a:xfrm>
        </p:spPr>
        <p:txBody>
          <a:bodyPr/>
          <a:lstStyle/>
          <a:p>
            <a:r>
              <a:rPr lang="uk-UA" dirty="0" smtClean="0"/>
              <a:t>Створюємо колаж</a:t>
            </a:r>
            <a:endParaRPr lang="ru-RU" dirty="0"/>
          </a:p>
        </p:txBody>
      </p:sp>
      <p:sp>
        <p:nvSpPr>
          <p:cNvPr id="4" name="AutoShape 2" descr="D:\%D0%98%D0%BD%D1%84%D0%BE%D1%80%D0%BC%D0%B0%D1%82%D0%B8%D0%BA%D0%B0\2016-2017\10 %D0%BA%D0%BB%D0%B0%D1%81 %D0%BF%D1%80%D0%BE%D1%84%D1%96%D0%BB%D1%8C\%D0%86%D0%9A%D0%A2\8 %D1%83%D1%80%D0%BE%D0%BA\%D0%A3%D1%87%D0%B8%D0%BC%D1%81%D1%8F %D0%B4%D0%B5%D0%BB%D0%B0%D1%82%D1%8C %D0%BA%D0%BE%D0%BB%D0%BB%D0%B0%D0%B6_files\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16359"/>
            <a:ext cx="2252240" cy="1501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76" y="2519497"/>
            <a:ext cx="3281487" cy="940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27" y="2277962"/>
            <a:ext cx="1697265" cy="169726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94" y="3748523"/>
            <a:ext cx="42862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35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Виконайте команду Корекція/Яскравість/</a:t>
            </a:r>
            <a:r>
              <a:rPr lang="uk-UA" dirty="0" err="1" smtClean="0"/>
              <a:t>Констрастність</a:t>
            </a:r>
            <a:r>
              <a:rPr lang="uk-UA" dirty="0" smtClean="0"/>
              <a:t>, налаштуйте їх показники так, щоб зображення набуло вигляду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4" y="2996952"/>
            <a:ext cx="42862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01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Інструментом     (</a:t>
            </a:r>
            <a:r>
              <a:rPr lang="uk-UA" dirty="0" err="1" smtClean="0"/>
              <a:t>Затемнювач</a:t>
            </a:r>
            <a:r>
              <a:rPr lang="uk-UA" dirty="0" smtClean="0"/>
              <a:t>) пройдіться по верхній частині неба</a:t>
            </a:r>
          </a:p>
          <a:p>
            <a:pPr marL="0" indent="0" algn="ctr">
              <a:buNone/>
            </a:pPr>
            <a:r>
              <a:rPr lang="uk-UA" dirty="0" smtClean="0"/>
              <a:t>Колаж готовий!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477578" cy="37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:\%D0%98%D0%BD%D1%84%D0%BE%D1%80%D0%BC%D0%B0%D1%82%D0%B8%D0%BA%D0%B0\2016-2017\10 %D0%BA%D0%BB%D0%B0%D1%81 %D0%BF%D1%80%D0%BE%D1%84%D1%96%D0%BB%D1%8C\%D0%86%D0%9A%D0%A2\8 %D1%83%D1%80%D0%BE%D0%BA\%D0%A3%D1%87%D0%B8%D0%BC%D1%81%D1%8F %D0%B4%D0%B5%D0%BB%D0%B0%D1%82%D1%8C %D0%BA%D0%BE%D0%BB%D0%BB%D0%B0%D0%B6_files\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42862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01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196752"/>
          </a:xfrm>
        </p:spPr>
        <p:txBody>
          <a:bodyPr/>
          <a:lstStyle/>
          <a:p>
            <a:r>
              <a:rPr lang="uk-UA" dirty="0" smtClean="0"/>
              <a:t>Крок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uk-UA" dirty="0" smtClean="0"/>
              <a:t>Відкрийте зображення з деревом.</a:t>
            </a:r>
          </a:p>
          <a:p>
            <a:r>
              <a:rPr lang="uk-UA" dirty="0" smtClean="0"/>
              <a:t>Дублюйте шар.</a:t>
            </a:r>
          </a:p>
          <a:p>
            <a:r>
              <a:rPr lang="uk-UA" dirty="0" smtClean="0"/>
              <a:t>Виконайте команду Фільтр/Розмити за Гаусом, розмийте так, як на малюнку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27175"/>
            <a:ext cx="42862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4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Знизити непрозорість шару до 50% на панелі «Шари». У нас з'явився ефект м'якого світла.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2862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30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Відкрийте зображення з планетою.</a:t>
            </a:r>
          </a:p>
          <a:p>
            <a:r>
              <a:rPr lang="uk-UA" dirty="0" smtClean="0"/>
              <a:t>Виділіть його та скопіюйте на зображення з деревом.</a:t>
            </a:r>
          </a:p>
          <a:p>
            <a:r>
              <a:rPr lang="uk-UA" dirty="0" smtClean="0"/>
              <a:t>За допомогою інструмента </a:t>
            </a:r>
            <a:r>
              <a:rPr lang="en-US" dirty="0" smtClean="0"/>
              <a:t>Free Transform</a:t>
            </a:r>
            <a:r>
              <a:rPr lang="uk-UA" dirty="0" smtClean="0"/>
              <a:t> (Вільна трансформація)</a:t>
            </a:r>
            <a:r>
              <a:rPr lang="en-US" dirty="0" smtClean="0"/>
              <a:t> </a:t>
            </a:r>
            <a:r>
              <a:rPr lang="uk-UA" dirty="0" smtClean="0"/>
              <a:t>зменшить його та розташуйте як на малюнку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91450"/>
            <a:ext cx="3926210" cy="268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5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Змініть режим шару на </a:t>
            </a:r>
            <a:r>
              <a:rPr lang="en-US" dirty="0" smtClean="0"/>
              <a:t>Screen </a:t>
            </a:r>
            <a:r>
              <a:rPr lang="uk-UA" dirty="0" smtClean="0"/>
              <a:t>(Висвітлення)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2862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9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Додайте декілька хмаринок до зображення. Для цього відкрийте зображення з хмаринками, виріжте їх та вставте у колаж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95" y="2996952"/>
            <a:ext cx="42862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0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Змініть колір місяця з синього на білий. Перейдіть на шар з місяцем.</a:t>
            </a:r>
          </a:p>
          <a:p>
            <a:r>
              <a:rPr lang="uk-UA" dirty="0" smtClean="0"/>
              <a:t>Виконайте команду Корекція/Знебарвити.</a:t>
            </a:r>
          </a:p>
          <a:p>
            <a:r>
              <a:rPr lang="uk-UA" dirty="0" smtClean="0"/>
              <a:t>Інструментом         (</a:t>
            </a:r>
            <a:r>
              <a:rPr lang="uk-UA" dirty="0" err="1" smtClean="0"/>
              <a:t>Висвітлювач</a:t>
            </a:r>
            <a:r>
              <a:rPr lang="uk-UA" dirty="0" smtClean="0"/>
              <a:t>) з пройдіться по поверхні місяця.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62" y="2835881"/>
            <a:ext cx="360040" cy="32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42862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9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Створіть новий шар командою Шар/Новий шар.</a:t>
            </a:r>
          </a:p>
          <a:p>
            <a:r>
              <a:rPr lang="uk-UA" dirty="0" smtClean="0"/>
              <a:t>Пензликом із прозорістю 50% створіть білий відблиск безпосередньо у центрі світлої частини місяця.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93841"/>
            <a:ext cx="42862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4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Пензликом намалюйте на небі маленькі зірочки.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42862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530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200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Створюємо колаж</vt:lpstr>
      <vt:lpstr>Крок 1</vt:lpstr>
      <vt:lpstr>Крок 2</vt:lpstr>
      <vt:lpstr>Крок 3</vt:lpstr>
      <vt:lpstr>Крок 4</vt:lpstr>
      <vt:lpstr>Крок 5</vt:lpstr>
      <vt:lpstr>Крок 6</vt:lpstr>
      <vt:lpstr>Крок 7</vt:lpstr>
      <vt:lpstr>Крок 8</vt:lpstr>
      <vt:lpstr>Крок 9</vt:lpstr>
      <vt:lpstr>Крок 10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Створюємо колаж</dc:title>
  <dc:creator>DOM</dc:creator>
  <cp:lastModifiedBy>DOM</cp:lastModifiedBy>
  <cp:revision>6</cp:revision>
  <dcterms:created xsi:type="dcterms:W3CDTF">2016-09-24T11:47:29Z</dcterms:created>
  <dcterms:modified xsi:type="dcterms:W3CDTF">2016-09-24T12:40:37Z</dcterms:modified>
</cp:coreProperties>
</file>